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58" r:id="rId7"/>
    <p:sldId id="264" r:id="rId8"/>
    <p:sldId id="265" r:id="rId9"/>
    <p:sldId id="267" r:id="rId10"/>
    <p:sldId id="266" r:id="rId11"/>
    <p:sldId id="268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99"/>
    <a:srgbClr val="019FC4"/>
    <a:srgbClr val="6DC9EE"/>
    <a:srgbClr val="18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3CE94-78CD-4B2D-80F7-9A6811CDD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014F26-9120-4CD5-ACF4-00341CBC2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5DD12D-A23A-47B9-BE75-828274AEF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7847A8-0DD0-482D-B415-15120020E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08F70F-DE3D-473F-B0FB-70C680D8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41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B6659-9A7F-4566-96C0-0465DC6A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D15253-9A0B-4E99-ABDD-E9625C486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E8EC20-797F-418D-9E0E-658CE058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FEF17F-75BD-4BD5-8278-FB605A4A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692B95-8420-4A04-86CB-731C9E33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6594EE9-53BC-4188-8345-04BAE5381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154734-48D5-4522-AFC7-FBF484074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DA9BA6-DC99-4BE8-90FC-F7A39899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53C2CB-D990-440D-9E67-B02E4B5E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44A9CF-8315-4D04-8910-C35843A9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26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81B22-96FB-4069-AEF1-C1D177A29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997D7A-6FFF-47EC-80A2-675163759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3116A7-6985-4D05-B268-FB781FCB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654CD-C48D-40CD-9401-9E5C128D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1ADC49-2674-4B99-9FAC-11C1C05A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354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FEB494-84F4-4E7F-B89B-51C89B8D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EC94FE-B311-487D-A82E-8A53096E6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69AE3-11DD-4403-831A-39348747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DB67D6-0B9D-4EBE-A437-F045E288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00672F-734D-43FE-B25B-2CC86DD3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01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F35E1-59E4-47F7-847B-E9FB2BC6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1B5D97-C5FE-45F4-BF5F-39E50FD54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225C97C-6BFA-4ED1-9274-D5C86648C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93D148-A9C1-468B-9554-5E400D4CF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BE0C84-0D13-4EE9-85C8-5937678A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E55262-39FD-4A7A-B87F-EDD4C334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D18CA-5FFB-461B-B806-DCDBB4DC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5EC0FF-1770-4EB1-9B03-EAF515BA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9E8AC0-F7A8-4DB1-B17C-761BBBB52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21914F-5082-413E-8A9C-C99122725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4EBECE-5FD7-4087-9919-8E648FEC7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500F3B-0E88-495F-9E36-CDB1CD1D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2F2721-A62A-47E6-AA02-EC6A2C5C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4D2B3B0-A473-40DC-A9F8-E6AD1CC8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72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4D2D1-A41C-4A78-87A3-00AB51B7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268BFB-83AC-4141-965F-5C26AC02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0B5740-8D4B-4952-AF61-DB9C8B3E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1763DA-64E4-4302-BDF0-0E76FC22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99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8F47C58-0636-44A9-98FB-61F8FB32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6DD9F69-1075-4EB4-B3AE-CEC00614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8C0E9D-7F4F-4A6F-AD9C-EE6E129B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92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560B7-8DE0-45E7-BBD9-A94129598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F36BB-9150-4314-B8BA-72D63CE6B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1161EB-3A23-4289-B356-AA4ED2D79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F4595D-6098-4E11-9BD4-424E9E94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C1611F-9FCE-4FFE-A1ED-2918C593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F193DF-0793-48D4-9FF0-12840F96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27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96960-49F0-44AF-8282-5B8549430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1FC8CB-1082-43A7-92BE-D1186C9B9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4DF7CE-03B0-44A4-BAF2-C8038BC33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2EDFFA-7B74-4E9A-88F9-D89683C1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060C84-6E21-4B73-A568-45D926DB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A7C145-786F-4432-ABF1-AAD7FA2E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31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64E1DEF-0696-4031-A806-305699E5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3E9255-9C11-4813-AD67-D3D53AE3C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FCA19-6844-49C4-A3EA-FBEA8C508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079E7-AC04-496F-81AB-E75ED85EBF09}" type="datetimeFigureOut">
              <a:rPr lang="de-DE" smtClean="0"/>
              <a:t>18.09.2018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D48F3-EAC1-4E1A-8F66-A1026904D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488ACE-3279-46C2-9894-34FECBB04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D50B-87E6-458F-A117-1E2C81D489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265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facebook.com/kodkollektivet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kodkollektivet.slack.com/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8800" dirty="0">
                <a:latin typeface="Tw Cen MT Condensed" panose="020B0606020104020203" pitchFamily="34" charset="0"/>
              </a:rPr>
              <a:t>CODE HUB.</a:t>
            </a:r>
            <a:endParaRPr lang="de-DE" sz="88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14" y="3429000"/>
            <a:ext cx="3309372" cy="3048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6D8EEE6-9243-4E64-A6E8-0437C8FA7668}"/>
              </a:ext>
            </a:extLst>
          </p:cNvPr>
          <p:cNvSpPr/>
          <p:nvPr/>
        </p:nvSpPr>
        <p:spPr>
          <a:xfrm>
            <a:off x="10102654" y="6277780"/>
            <a:ext cx="1967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latin typeface="Tw Cen MT Condensed" panose="020B0606020104020203" pitchFamily="34" charset="0"/>
              </a:rPr>
              <a:t>18</a:t>
            </a:r>
            <a:r>
              <a:rPr lang="de-DE" sz="2000" baseline="30000" dirty="0">
                <a:latin typeface="Tw Cen MT Condensed" panose="020B0606020104020203" pitchFamily="34" charset="0"/>
              </a:rPr>
              <a:t>th</a:t>
            </a:r>
            <a:r>
              <a:rPr lang="de-DE" sz="2000" dirty="0">
                <a:latin typeface="Tw Cen MT Condensed" panose="020B0606020104020203" pitchFamily="34" charset="0"/>
              </a:rPr>
              <a:t> of September 2018</a:t>
            </a:r>
          </a:p>
        </p:txBody>
      </p:sp>
    </p:spTree>
    <p:extLst>
      <p:ext uri="{BB962C8B-B14F-4D97-AF65-F5344CB8AC3E}">
        <p14:creationId xmlns:p14="http://schemas.microsoft.com/office/powerpoint/2010/main" val="42730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algn="l"/>
            <a:r>
              <a:rPr lang="en-US" sz="7000" dirty="0">
                <a:latin typeface="Tw Cen MT Condensed" panose="020B0606020104020203" pitchFamily="34" charset="0"/>
              </a:rPr>
              <a:t>WHAT DOES KODKOLLEKTIVET DO?</a:t>
            </a:r>
            <a:endParaRPr lang="de-DE" sz="70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23FCF62-C65F-4865-AEEF-6E860D90D3B7}"/>
              </a:ext>
            </a:extLst>
          </p:cNvPr>
          <p:cNvSpPr txBox="1"/>
          <p:nvPr/>
        </p:nvSpPr>
        <p:spPr>
          <a:xfrm>
            <a:off x="477078" y="1974573"/>
            <a:ext cx="510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Every two </a:t>
            </a:r>
            <a:r>
              <a:rPr lang="de-DE" sz="4000" dirty="0" err="1">
                <a:latin typeface="Tw Cen MT Condensed" panose="020B0606020104020203" pitchFamily="34" charset="0"/>
              </a:rPr>
              <a:t>weeks</a:t>
            </a:r>
            <a:r>
              <a:rPr lang="de-DE" sz="4000" dirty="0">
                <a:latin typeface="Tw Cen MT Condensed" panose="020B0606020104020203" pitchFamily="34" charset="0"/>
              </a:rPr>
              <a:t>: Code Hub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36AE3E-7AC3-40A4-841D-A125AFEBA96B}"/>
              </a:ext>
            </a:extLst>
          </p:cNvPr>
          <p:cNvSpPr txBox="1"/>
          <p:nvPr/>
        </p:nvSpPr>
        <p:spPr>
          <a:xfrm>
            <a:off x="477078" y="2682459"/>
            <a:ext cx="5392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Lunch </a:t>
            </a:r>
            <a:r>
              <a:rPr lang="de-DE" sz="4000" dirty="0" err="1">
                <a:latin typeface="Tw Cen MT Condensed" panose="020B0606020104020203" pitchFamily="34" charset="0"/>
              </a:rPr>
              <a:t>lectures</a:t>
            </a:r>
            <a:r>
              <a:rPr lang="de-DE" sz="4000" dirty="0">
                <a:latin typeface="Tw Cen MT Condensed" panose="020B0606020104020203" pitchFamily="34" charset="0"/>
              </a:rPr>
              <a:t> with </a:t>
            </a:r>
            <a:r>
              <a:rPr lang="de-DE" sz="4000" dirty="0" err="1">
                <a:latin typeface="Tw Cen MT Condensed" panose="020B0606020104020203" pitchFamily="34" charset="0"/>
              </a:rPr>
              <a:t>companies</a:t>
            </a:r>
            <a:endParaRPr lang="de-DE" sz="4000" dirty="0">
              <a:latin typeface="Tw Cen MT Condensed" panose="020B06060201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6D9E0C-B2C9-47A3-A6C2-56B2A79D99C8}"/>
              </a:ext>
            </a:extLst>
          </p:cNvPr>
          <p:cNvSpPr txBox="1"/>
          <p:nvPr/>
        </p:nvSpPr>
        <p:spPr>
          <a:xfrm>
            <a:off x="477078" y="3390345"/>
            <a:ext cx="6159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Hackathons + </a:t>
            </a:r>
            <a:r>
              <a:rPr lang="de-DE" sz="4000" dirty="0" err="1">
                <a:latin typeface="Tw Cen MT Condensed" panose="020B0606020104020203" pitchFamily="34" charset="0"/>
              </a:rPr>
              <a:t>events</a:t>
            </a:r>
            <a:r>
              <a:rPr lang="de-DE" sz="4000" dirty="0">
                <a:latin typeface="Tw Cen MT Condensed" panose="020B0606020104020203" pitchFamily="34" charset="0"/>
              </a:rPr>
              <a:t> at </a:t>
            </a:r>
            <a:r>
              <a:rPr lang="de-DE" sz="4000" dirty="0" err="1">
                <a:latin typeface="Tw Cen MT Condensed" panose="020B0606020104020203" pitchFamily="34" charset="0"/>
              </a:rPr>
              <a:t>companies</a:t>
            </a:r>
            <a:endParaRPr lang="de-DE" sz="4000" dirty="0">
              <a:latin typeface="Tw Cen MT Condensed" panose="020B0606020104020203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F10542A-85F7-467E-9138-1580CDF3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79" y="2221408"/>
            <a:ext cx="2558603" cy="187682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9D222C7-6A12-4DAE-95C1-FE57B79FA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40" y="4306441"/>
            <a:ext cx="2267659" cy="198420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EEE8EB8-9F94-4BC9-A758-58041AF64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13" y="3795925"/>
            <a:ext cx="2358738" cy="99792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9F0619-9A5C-4D66-A3B2-9A722DC6F4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87" y="5177177"/>
            <a:ext cx="1348355" cy="70788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20656A3-F3F0-4AAD-B9F7-B93684A57D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5" t="-12304" r="-8660" b="816"/>
          <a:stretch/>
        </p:blipFill>
        <p:spPr>
          <a:xfrm>
            <a:off x="3854548" y="4306441"/>
            <a:ext cx="2546252" cy="70788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46566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algn="l"/>
            <a:r>
              <a:rPr lang="en-US" sz="7000" dirty="0">
                <a:latin typeface="Tw Cen MT Condensed" panose="020B0606020104020203" pitchFamily="34" charset="0"/>
              </a:rPr>
              <a:t>WHAT DOES KODKOLLEKTIVET DO?</a:t>
            </a:r>
            <a:endParaRPr lang="de-DE" sz="70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23FCF62-C65F-4865-AEEF-6E860D90D3B7}"/>
              </a:ext>
            </a:extLst>
          </p:cNvPr>
          <p:cNvSpPr txBox="1"/>
          <p:nvPr/>
        </p:nvSpPr>
        <p:spPr>
          <a:xfrm>
            <a:off x="477078" y="1974573"/>
            <a:ext cx="510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Every two </a:t>
            </a:r>
            <a:r>
              <a:rPr lang="de-DE" sz="4000" dirty="0" err="1">
                <a:latin typeface="Tw Cen MT Condensed" panose="020B0606020104020203" pitchFamily="34" charset="0"/>
              </a:rPr>
              <a:t>weeks</a:t>
            </a:r>
            <a:r>
              <a:rPr lang="de-DE" sz="4000" dirty="0">
                <a:latin typeface="Tw Cen MT Condensed" panose="020B0606020104020203" pitchFamily="34" charset="0"/>
              </a:rPr>
              <a:t>: Code Hub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36AE3E-7AC3-40A4-841D-A125AFEBA96B}"/>
              </a:ext>
            </a:extLst>
          </p:cNvPr>
          <p:cNvSpPr txBox="1"/>
          <p:nvPr/>
        </p:nvSpPr>
        <p:spPr>
          <a:xfrm>
            <a:off x="477078" y="2682459"/>
            <a:ext cx="5392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Lunch </a:t>
            </a:r>
            <a:r>
              <a:rPr lang="de-DE" sz="4000" dirty="0" err="1">
                <a:latin typeface="Tw Cen MT Condensed" panose="020B0606020104020203" pitchFamily="34" charset="0"/>
              </a:rPr>
              <a:t>lectures</a:t>
            </a:r>
            <a:r>
              <a:rPr lang="de-DE" sz="4000" dirty="0">
                <a:latin typeface="Tw Cen MT Condensed" panose="020B0606020104020203" pitchFamily="34" charset="0"/>
              </a:rPr>
              <a:t> with </a:t>
            </a:r>
            <a:r>
              <a:rPr lang="de-DE" sz="4000" dirty="0" err="1">
                <a:latin typeface="Tw Cen MT Condensed" panose="020B0606020104020203" pitchFamily="34" charset="0"/>
              </a:rPr>
              <a:t>companies</a:t>
            </a:r>
            <a:endParaRPr lang="de-DE" sz="4000" dirty="0">
              <a:latin typeface="Tw Cen MT Condensed" panose="020B06060201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6D9E0C-B2C9-47A3-A6C2-56B2A79D99C8}"/>
              </a:ext>
            </a:extLst>
          </p:cNvPr>
          <p:cNvSpPr txBox="1"/>
          <p:nvPr/>
        </p:nvSpPr>
        <p:spPr>
          <a:xfrm>
            <a:off x="477078" y="3390345"/>
            <a:ext cx="6516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Hackathons + </a:t>
            </a:r>
            <a:r>
              <a:rPr lang="de-DE" sz="4000" dirty="0" err="1">
                <a:latin typeface="Tw Cen MT Condensed" panose="020B0606020104020203" pitchFamily="34" charset="0"/>
              </a:rPr>
              <a:t>events</a:t>
            </a:r>
            <a:r>
              <a:rPr lang="de-DE" sz="4000" dirty="0">
                <a:latin typeface="Tw Cen MT Condensed" panose="020B0606020104020203" pitchFamily="34" charset="0"/>
              </a:rPr>
              <a:t> with </a:t>
            </a:r>
            <a:r>
              <a:rPr lang="de-DE" sz="4000" dirty="0" err="1">
                <a:latin typeface="Tw Cen MT Condensed" panose="020B0606020104020203" pitchFamily="34" charset="0"/>
              </a:rPr>
              <a:t>companies</a:t>
            </a:r>
            <a:endParaRPr lang="de-DE" sz="4000" dirty="0">
              <a:latin typeface="Tw Cen MT Condensed" panose="020B060602010402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5DC849-FC8E-46C1-9CCF-B5F75C83C13C}"/>
              </a:ext>
            </a:extLst>
          </p:cNvPr>
          <p:cNvSpPr txBox="1"/>
          <p:nvPr/>
        </p:nvSpPr>
        <p:spPr>
          <a:xfrm>
            <a:off x="477078" y="4098231"/>
            <a:ext cx="2249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FUN PART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80A1D2-3AC4-463E-8B19-F0D5FBD1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05" y="4178422"/>
            <a:ext cx="547504" cy="5475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B868704-7095-4196-A049-AE8FC316F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27" y="4115661"/>
            <a:ext cx="3396837" cy="25476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B139B2D-C9C9-423E-AE35-B2742D5E0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69" y="5177177"/>
            <a:ext cx="1388222" cy="151061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06B71D8-E705-421C-B6FF-83063DAA1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78" y="1854397"/>
            <a:ext cx="4427065" cy="269632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235BEAD-E7E1-47D6-8705-1AB498BCB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77" y="4143398"/>
            <a:ext cx="3782953" cy="25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0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algn="l"/>
            <a:r>
              <a:rPr lang="en-US" sz="8800" dirty="0">
                <a:latin typeface="Tw Cen MT Condensed" panose="020B0606020104020203" pitchFamily="34" charset="0"/>
              </a:rPr>
              <a:t>HOW TO CONNECT WITH US</a:t>
            </a:r>
            <a:endParaRPr lang="de-DE" sz="88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3">
            <a:hlinkClick r:id="rId3"/>
            <a:extLst>
              <a:ext uri="{FF2B5EF4-FFF2-40B4-BE49-F238E27FC236}">
                <a16:creationId xmlns:a16="http://schemas.microsoft.com/office/drawing/2014/main" id="{E3E6D4D7-6B09-496F-8E96-60C5505E5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92" y="4200548"/>
            <a:ext cx="929274" cy="929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hlinkClick r:id="rId5"/>
            <a:extLst>
              <a:ext uri="{FF2B5EF4-FFF2-40B4-BE49-F238E27FC236}">
                <a16:creationId xmlns:a16="http://schemas.microsoft.com/office/drawing/2014/main" id="{18A32E2A-487D-42D3-A39D-7D677A378D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2" t="-4134" r="71389" b="-5292"/>
          <a:stretch/>
        </p:blipFill>
        <p:spPr>
          <a:xfrm>
            <a:off x="702579" y="2008733"/>
            <a:ext cx="1266092" cy="129422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F1DEFD9-C4FF-4146-9510-6517143D8FB2}"/>
              </a:ext>
            </a:extLst>
          </p:cNvPr>
          <p:cNvSpPr txBox="1"/>
          <p:nvPr/>
        </p:nvSpPr>
        <p:spPr>
          <a:xfrm>
            <a:off x="2311529" y="2194181"/>
            <a:ext cx="739157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>
                <a:latin typeface="Tw Cen MT Condensed" panose="020B0606020104020203" pitchFamily="34" charset="0"/>
              </a:rPr>
              <a:t>kodkollektivet.slack.com</a:t>
            </a:r>
          </a:p>
          <a:p>
            <a:r>
              <a:rPr lang="de-DE" sz="3200" dirty="0">
                <a:latin typeface="Tw Cen MT Condensed" panose="020B0606020104020203" pitchFamily="34" charset="0"/>
                <a:sym typeface="Wingdings" panose="05000000000000000000" pitchFamily="2" charset="2"/>
              </a:rPr>
              <a:t></a:t>
            </a:r>
            <a:r>
              <a:rPr lang="de-DE" sz="4800" dirty="0">
                <a:latin typeface="Tw Cen MT Condensed" panose="020B0606020104020203" pitchFamily="34" charset="0"/>
                <a:sym typeface="Wingdings" panose="05000000000000000000" pitchFamily="2" charset="2"/>
              </a:rPr>
              <a:t> </a:t>
            </a:r>
            <a:r>
              <a:rPr lang="de-DE" sz="4800" dirty="0" err="1">
                <a:latin typeface="Tw Cen MT Condensed" panose="020B0606020104020203" pitchFamily="34" charset="0"/>
                <a:sym typeface="Wingdings" panose="05000000000000000000" pitchFamily="2" charset="2"/>
              </a:rPr>
              <a:t>communication</a:t>
            </a:r>
            <a:r>
              <a:rPr lang="de-DE" sz="4800" dirty="0">
                <a:latin typeface="Tw Cen MT Condensed" panose="020B0606020104020203" pitchFamily="34" charset="0"/>
                <a:sym typeface="Wingdings" panose="05000000000000000000" pitchFamily="2" charset="2"/>
              </a:rPr>
              <a:t> </a:t>
            </a:r>
            <a:r>
              <a:rPr lang="de-DE" sz="4800" dirty="0" err="1">
                <a:latin typeface="Tw Cen MT Condensed" panose="020B0606020104020203" pitchFamily="34" charset="0"/>
                <a:sym typeface="Wingdings" panose="05000000000000000000" pitchFamily="2" charset="2"/>
              </a:rPr>
              <a:t>channel</a:t>
            </a:r>
            <a:r>
              <a:rPr lang="de-DE" sz="4800" dirty="0">
                <a:latin typeface="Tw Cen MT Condensed" panose="020B0606020104020203" pitchFamily="34" charset="0"/>
                <a:sym typeface="Wingdings" panose="05000000000000000000" pitchFamily="2" charset="2"/>
              </a:rPr>
              <a:t> for </a:t>
            </a:r>
            <a:r>
              <a:rPr lang="de-DE" sz="4800" dirty="0" err="1">
                <a:latin typeface="Tw Cen MT Condensed" panose="020B0606020104020203" pitchFamily="34" charset="0"/>
                <a:sym typeface="Wingdings" panose="05000000000000000000" pitchFamily="2" charset="2"/>
              </a:rPr>
              <a:t>members</a:t>
            </a:r>
            <a:endParaRPr lang="de-DE" sz="4800" dirty="0">
              <a:latin typeface="Tw Cen MT Condensed" panose="020B0606020104020203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EFBE37-EDF8-41FD-8377-3606095C6F52}"/>
              </a:ext>
            </a:extLst>
          </p:cNvPr>
          <p:cNvSpPr txBox="1"/>
          <p:nvPr/>
        </p:nvSpPr>
        <p:spPr>
          <a:xfrm>
            <a:off x="2981669" y="4280464"/>
            <a:ext cx="87023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rgbClr val="3C5A99"/>
                </a:solidFill>
                <a:latin typeface="Tw Cen MT Condensed" panose="020B0606020104020203" pitchFamily="34" charset="0"/>
              </a:rPr>
              <a:t>https://www.facebook.com/kodkollektivet/</a:t>
            </a:r>
          </a:p>
          <a:p>
            <a:r>
              <a:rPr lang="de-DE" sz="2800" dirty="0">
                <a:latin typeface="Tw Cen MT Condensed" panose="020B0606020104020203" pitchFamily="34" charset="0"/>
                <a:sym typeface="Wingdings" panose="05000000000000000000" pitchFamily="2" charset="2"/>
              </a:rPr>
              <a:t></a:t>
            </a:r>
            <a:r>
              <a:rPr lang="de-DE" sz="4400" dirty="0">
                <a:latin typeface="Tw Cen MT Condensed" panose="020B0606020104020203" pitchFamily="34" charset="0"/>
                <a:sym typeface="Wingdings" panose="05000000000000000000" pitchFamily="2" charset="2"/>
              </a:rPr>
              <a:t> </a:t>
            </a:r>
            <a:r>
              <a:rPr lang="de-DE" sz="4400" dirty="0" err="1">
                <a:latin typeface="Tw Cen MT Condensed" panose="020B0606020104020203" pitchFamily="34" charset="0"/>
                <a:sym typeface="Wingdings" panose="05000000000000000000" pitchFamily="2" charset="2"/>
              </a:rPr>
              <a:t>updates</a:t>
            </a:r>
            <a:r>
              <a:rPr lang="de-DE" sz="4400" dirty="0">
                <a:latin typeface="Tw Cen MT Condensed" panose="020B0606020104020203" pitchFamily="34" charset="0"/>
                <a:sym typeface="Wingdings" panose="05000000000000000000" pitchFamily="2" charset="2"/>
              </a:rPr>
              <a:t> on </a:t>
            </a:r>
            <a:r>
              <a:rPr lang="de-DE" sz="4400" dirty="0" err="1">
                <a:latin typeface="Tw Cen MT Condensed" panose="020B0606020104020203" pitchFamily="34" charset="0"/>
                <a:sym typeface="Wingdings" panose="05000000000000000000" pitchFamily="2" charset="2"/>
              </a:rPr>
              <a:t>events</a:t>
            </a:r>
            <a:r>
              <a:rPr lang="de-DE" sz="4400" dirty="0">
                <a:latin typeface="Tw Cen MT Condensed" panose="020B0606020104020203" pitchFamily="34" charset="0"/>
                <a:sym typeface="Wingdings" panose="05000000000000000000" pitchFamily="2" charset="2"/>
              </a:rPr>
              <a:t>, </a:t>
            </a:r>
            <a:r>
              <a:rPr lang="de-DE" sz="4400" dirty="0" err="1">
                <a:latin typeface="Tw Cen MT Condensed" panose="020B0606020104020203" pitchFamily="34" charset="0"/>
                <a:sym typeface="Wingdings" panose="05000000000000000000" pitchFamily="2" charset="2"/>
              </a:rPr>
              <a:t>pictures</a:t>
            </a:r>
            <a:r>
              <a:rPr lang="de-DE" sz="4400" dirty="0">
                <a:latin typeface="Tw Cen MT Condensed" panose="020B0606020104020203" pitchFamily="34" charset="0"/>
                <a:sym typeface="Wingdings" panose="05000000000000000000" pitchFamily="2" charset="2"/>
              </a:rPr>
              <a:t>, and </a:t>
            </a:r>
            <a:r>
              <a:rPr lang="de-DE" sz="4400" dirty="0" err="1">
                <a:latin typeface="Tw Cen MT Condensed" panose="020B0606020104020203" pitchFamily="34" charset="0"/>
                <a:sym typeface="Wingdings" panose="05000000000000000000" pitchFamily="2" charset="2"/>
              </a:rPr>
              <a:t>more</a:t>
            </a:r>
            <a:endParaRPr lang="de-DE" sz="4400" dirty="0">
              <a:latin typeface="Tw Cen MT Condensed" panose="020B06060201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99B653-FC49-4346-88AA-39F0A6C52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67" y="3401952"/>
            <a:ext cx="571916" cy="57191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3F7816-49AD-4972-8098-10C009153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05" y="5212344"/>
            <a:ext cx="571916" cy="57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2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8800" dirty="0">
                <a:latin typeface="Tw Cen MT Condensed" panose="020B0606020104020203" pitchFamily="34" charset="0"/>
              </a:rPr>
              <a:t>WHO IS KODKOLLEKTIVET?</a:t>
            </a:r>
            <a:endParaRPr lang="de-DE" sz="88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04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8800" dirty="0">
                <a:latin typeface="Tw Cen MT Condensed" panose="020B0606020104020203" pitchFamily="34" charset="0"/>
              </a:rPr>
              <a:t>WHO IS KODKOLLEKTIVET?</a:t>
            </a:r>
            <a:endParaRPr lang="de-DE" sz="88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F93627-EF2E-4D35-BB25-707938477D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2"/>
          <a:stretch/>
        </p:blipFill>
        <p:spPr>
          <a:xfrm>
            <a:off x="357810" y="1756139"/>
            <a:ext cx="6901699" cy="490714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D0A29B0-E5D5-4917-8DBD-CCB2B044F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15726"/>
          <a:stretch/>
        </p:blipFill>
        <p:spPr>
          <a:xfrm>
            <a:off x="7378453" y="4271044"/>
            <a:ext cx="4164190" cy="239224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B1030F-91D9-4552-ACE6-21A3D9211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6" b="3134"/>
          <a:stretch/>
        </p:blipFill>
        <p:spPr>
          <a:xfrm>
            <a:off x="7378453" y="1756139"/>
            <a:ext cx="4164190" cy="239224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D9E4B99-D5BD-4147-8EF4-39C8A7B8558B}"/>
              </a:ext>
            </a:extLst>
          </p:cNvPr>
          <p:cNvSpPr/>
          <p:nvPr/>
        </p:nvSpPr>
        <p:spPr>
          <a:xfrm>
            <a:off x="7378453" y="1764077"/>
            <a:ext cx="4164190" cy="2392244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3E89B3B-B7B2-48CF-AD97-EFBDCE56232C}"/>
              </a:ext>
            </a:extLst>
          </p:cNvPr>
          <p:cNvSpPr/>
          <p:nvPr/>
        </p:nvSpPr>
        <p:spPr>
          <a:xfrm>
            <a:off x="7378453" y="4278982"/>
            <a:ext cx="4164190" cy="2392244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492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8800" dirty="0">
                <a:latin typeface="Tw Cen MT Condensed" panose="020B0606020104020203" pitchFamily="34" charset="0"/>
              </a:rPr>
              <a:t>WHO IS KODKOLLEKTIVET?</a:t>
            </a:r>
            <a:endParaRPr lang="de-DE" sz="88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F93627-EF2E-4D35-BB25-707938477D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3" r="5862" b="191"/>
          <a:stretch/>
        </p:blipFill>
        <p:spPr>
          <a:xfrm>
            <a:off x="7378453" y="4273892"/>
            <a:ext cx="4164190" cy="238654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D0A29B0-E5D5-4917-8DBD-CCB2B044F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15726"/>
          <a:stretch/>
        </p:blipFill>
        <p:spPr>
          <a:xfrm>
            <a:off x="7378453" y="1733479"/>
            <a:ext cx="4164190" cy="239224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B1030F-91D9-4552-ACE6-21A3D9211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-94"/>
          <a:stretch/>
        </p:blipFill>
        <p:spPr>
          <a:xfrm>
            <a:off x="357810" y="1733479"/>
            <a:ext cx="6888454" cy="492980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D9E4B99-D5BD-4147-8EF4-39C8A7B8558B}"/>
              </a:ext>
            </a:extLst>
          </p:cNvPr>
          <p:cNvSpPr/>
          <p:nvPr/>
        </p:nvSpPr>
        <p:spPr>
          <a:xfrm>
            <a:off x="7378453" y="1748834"/>
            <a:ext cx="4164190" cy="2392244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3E89B3B-B7B2-48CF-AD97-EFBDCE56232C}"/>
              </a:ext>
            </a:extLst>
          </p:cNvPr>
          <p:cNvSpPr/>
          <p:nvPr/>
        </p:nvSpPr>
        <p:spPr>
          <a:xfrm>
            <a:off x="7378453" y="4271044"/>
            <a:ext cx="4164190" cy="2392244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05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8800" dirty="0">
                <a:latin typeface="Tw Cen MT Condensed" panose="020B0606020104020203" pitchFamily="34" charset="0"/>
              </a:rPr>
              <a:t>WHO IS KODKOLLEKTIVET?</a:t>
            </a:r>
            <a:endParaRPr lang="de-DE" sz="88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F93627-EF2E-4D35-BB25-707938477D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3" r="5862" b="191"/>
          <a:stretch/>
        </p:blipFill>
        <p:spPr>
          <a:xfrm>
            <a:off x="7378453" y="1733479"/>
            <a:ext cx="4164190" cy="238654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D0A29B0-E5D5-4917-8DBD-CCB2B044F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" b="4196"/>
          <a:stretch/>
        </p:blipFill>
        <p:spPr>
          <a:xfrm>
            <a:off x="357810" y="1733479"/>
            <a:ext cx="6901817" cy="492981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D9E4B99-D5BD-4147-8EF4-39C8A7B8558B}"/>
              </a:ext>
            </a:extLst>
          </p:cNvPr>
          <p:cNvSpPr/>
          <p:nvPr/>
        </p:nvSpPr>
        <p:spPr>
          <a:xfrm>
            <a:off x="7378453" y="1733479"/>
            <a:ext cx="4164190" cy="2392244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5D12F17-8D64-4AC6-84CC-F5D7106924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6" b="3134"/>
          <a:stretch/>
        </p:blipFill>
        <p:spPr>
          <a:xfrm>
            <a:off x="7378453" y="4286399"/>
            <a:ext cx="4164190" cy="239224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83E89B3B-B7B2-48CF-AD97-EFBDCE56232C}"/>
              </a:ext>
            </a:extLst>
          </p:cNvPr>
          <p:cNvSpPr/>
          <p:nvPr/>
        </p:nvSpPr>
        <p:spPr>
          <a:xfrm>
            <a:off x="7378453" y="4286399"/>
            <a:ext cx="4164190" cy="2392244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32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algn="l"/>
            <a:r>
              <a:rPr lang="en-US" sz="7000" dirty="0">
                <a:latin typeface="Tw Cen MT Condensed" panose="020B0606020104020203" pitchFamily="34" charset="0"/>
              </a:rPr>
              <a:t>WHAT DOES KODKOLLEKTIVET DO?</a:t>
            </a:r>
            <a:endParaRPr lang="de-DE" sz="70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42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algn="l"/>
            <a:r>
              <a:rPr lang="en-US" sz="7000" dirty="0">
                <a:latin typeface="Tw Cen MT Condensed" panose="020B0606020104020203" pitchFamily="34" charset="0"/>
              </a:rPr>
              <a:t>WHAT DOES KODKOLLEKTIVET DO?</a:t>
            </a:r>
            <a:endParaRPr lang="de-DE" sz="70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23FCF62-C65F-4865-AEEF-6E860D90D3B7}"/>
              </a:ext>
            </a:extLst>
          </p:cNvPr>
          <p:cNvSpPr txBox="1"/>
          <p:nvPr/>
        </p:nvSpPr>
        <p:spPr>
          <a:xfrm>
            <a:off x="477078" y="1974573"/>
            <a:ext cx="510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Every two </a:t>
            </a:r>
            <a:r>
              <a:rPr lang="de-DE" sz="4000" dirty="0" err="1">
                <a:latin typeface="Tw Cen MT Condensed" panose="020B0606020104020203" pitchFamily="34" charset="0"/>
              </a:rPr>
              <a:t>weeks</a:t>
            </a:r>
            <a:r>
              <a:rPr lang="de-DE" sz="4000" dirty="0">
                <a:latin typeface="Tw Cen MT Condensed" panose="020B0606020104020203" pitchFamily="34" charset="0"/>
              </a:rPr>
              <a:t>: Code Hub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088F9A-4BEB-4138-990D-3FCD8F0D7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13379" b="2280"/>
          <a:stretch/>
        </p:blipFill>
        <p:spPr>
          <a:xfrm>
            <a:off x="357810" y="3053519"/>
            <a:ext cx="11184833" cy="30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9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algn="l"/>
            <a:r>
              <a:rPr lang="en-US" sz="7000" dirty="0">
                <a:latin typeface="Tw Cen MT Condensed" panose="020B0606020104020203" pitchFamily="34" charset="0"/>
              </a:rPr>
              <a:t>WHAT DOES KODKOLLEKTIVET DO?</a:t>
            </a:r>
            <a:endParaRPr lang="de-DE" sz="70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23FCF62-C65F-4865-AEEF-6E860D90D3B7}"/>
              </a:ext>
            </a:extLst>
          </p:cNvPr>
          <p:cNvSpPr txBox="1"/>
          <p:nvPr/>
        </p:nvSpPr>
        <p:spPr>
          <a:xfrm>
            <a:off x="477078" y="1974573"/>
            <a:ext cx="510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Every two </a:t>
            </a:r>
            <a:r>
              <a:rPr lang="de-DE" sz="4000" dirty="0" err="1">
                <a:latin typeface="Tw Cen MT Condensed" panose="020B0606020104020203" pitchFamily="34" charset="0"/>
              </a:rPr>
              <a:t>weeks</a:t>
            </a:r>
            <a:r>
              <a:rPr lang="de-DE" sz="4000" dirty="0">
                <a:latin typeface="Tw Cen MT Condensed" panose="020B0606020104020203" pitchFamily="34" charset="0"/>
              </a:rPr>
              <a:t>: Code Hub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36AE3E-7AC3-40A4-841D-A125AFEBA96B}"/>
              </a:ext>
            </a:extLst>
          </p:cNvPr>
          <p:cNvSpPr txBox="1"/>
          <p:nvPr/>
        </p:nvSpPr>
        <p:spPr>
          <a:xfrm>
            <a:off x="477078" y="2682459"/>
            <a:ext cx="5392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Lunch </a:t>
            </a:r>
            <a:r>
              <a:rPr lang="de-DE" sz="4000" dirty="0" err="1">
                <a:latin typeface="Tw Cen MT Condensed" panose="020B0606020104020203" pitchFamily="34" charset="0"/>
              </a:rPr>
              <a:t>lectures</a:t>
            </a:r>
            <a:r>
              <a:rPr lang="de-DE" sz="4000" dirty="0">
                <a:latin typeface="Tw Cen MT Condensed" panose="020B0606020104020203" pitchFamily="34" charset="0"/>
              </a:rPr>
              <a:t> with </a:t>
            </a:r>
            <a:r>
              <a:rPr lang="de-DE" sz="4000" dirty="0" err="1">
                <a:latin typeface="Tw Cen MT Condensed" panose="020B0606020104020203" pitchFamily="34" charset="0"/>
              </a:rPr>
              <a:t>companies</a:t>
            </a:r>
            <a:endParaRPr lang="de-DE" sz="4000" dirty="0">
              <a:latin typeface="Tw Cen MT Condensed" panose="020B0606020104020203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EE9025-D2F0-4223-8358-A0B97ED4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99" y="2068321"/>
            <a:ext cx="2275349" cy="10618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2ED5E64-4ED8-4425-83A8-E95255669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74" y="3772005"/>
            <a:ext cx="2628530" cy="73157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3BEDE54-4247-4411-9AED-C8C7546BF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18" y="4326947"/>
            <a:ext cx="1504006" cy="75200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3B21C96-C356-4358-AA0E-B3F309A493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9" b="28484"/>
          <a:stretch/>
        </p:blipFill>
        <p:spPr>
          <a:xfrm>
            <a:off x="7460973" y="3352109"/>
            <a:ext cx="3948895" cy="75287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59EFE1-0676-4852-B7C4-E61A8D465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84582"/>
            <a:ext cx="1877755" cy="7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80114-DE67-4DA2-AA05-97D3CD4E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10" y="194711"/>
            <a:ext cx="9144000" cy="1408802"/>
          </a:xfrm>
          <a:ln w="38100">
            <a:solidFill>
              <a:schemeClr val="tx1"/>
            </a:solidFill>
          </a:ln>
        </p:spPr>
        <p:txBody>
          <a:bodyPr anchor="ctr" anchorCtr="0">
            <a:noAutofit/>
          </a:bodyPr>
          <a:lstStyle/>
          <a:p>
            <a:pPr algn="l"/>
            <a:r>
              <a:rPr lang="en-US" sz="7000" dirty="0">
                <a:latin typeface="Tw Cen MT Condensed" panose="020B0606020104020203" pitchFamily="34" charset="0"/>
              </a:rPr>
              <a:t>WHAT DOES KODKOLLEKTIVET DO?</a:t>
            </a:r>
            <a:endParaRPr lang="de-DE" sz="7000" dirty="0">
              <a:latin typeface="Tw Cen MT Condensed" panose="020B0606020104020203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67501-B53D-434B-BA37-8099A262B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2833" r="1062" b="315"/>
          <a:stretch/>
        </p:blipFill>
        <p:spPr>
          <a:xfrm>
            <a:off x="10102654" y="194711"/>
            <a:ext cx="1439989" cy="140880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23FCF62-C65F-4865-AEEF-6E860D90D3B7}"/>
              </a:ext>
            </a:extLst>
          </p:cNvPr>
          <p:cNvSpPr txBox="1"/>
          <p:nvPr/>
        </p:nvSpPr>
        <p:spPr>
          <a:xfrm>
            <a:off x="477078" y="1974573"/>
            <a:ext cx="510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Every two </a:t>
            </a:r>
            <a:r>
              <a:rPr lang="de-DE" sz="4000" dirty="0" err="1">
                <a:latin typeface="Tw Cen MT Condensed" panose="020B0606020104020203" pitchFamily="34" charset="0"/>
              </a:rPr>
              <a:t>weeks</a:t>
            </a:r>
            <a:r>
              <a:rPr lang="de-DE" sz="4000" dirty="0">
                <a:latin typeface="Tw Cen MT Condensed" panose="020B0606020104020203" pitchFamily="34" charset="0"/>
              </a:rPr>
              <a:t>: Code Hub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336AE3E-7AC3-40A4-841D-A125AFEBA96B}"/>
              </a:ext>
            </a:extLst>
          </p:cNvPr>
          <p:cNvSpPr txBox="1"/>
          <p:nvPr/>
        </p:nvSpPr>
        <p:spPr>
          <a:xfrm>
            <a:off x="477078" y="2682459"/>
            <a:ext cx="5392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Lunch </a:t>
            </a:r>
            <a:r>
              <a:rPr lang="de-DE" sz="4000" dirty="0" err="1">
                <a:latin typeface="Tw Cen MT Condensed" panose="020B0606020104020203" pitchFamily="34" charset="0"/>
              </a:rPr>
              <a:t>lectures</a:t>
            </a:r>
            <a:r>
              <a:rPr lang="de-DE" sz="4000" dirty="0">
                <a:latin typeface="Tw Cen MT Condensed" panose="020B0606020104020203" pitchFamily="34" charset="0"/>
              </a:rPr>
              <a:t> with </a:t>
            </a:r>
            <a:r>
              <a:rPr lang="de-DE" sz="4000" dirty="0" err="1">
                <a:latin typeface="Tw Cen MT Condensed" panose="020B0606020104020203" pitchFamily="34" charset="0"/>
              </a:rPr>
              <a:t>companies</a:t>
            </a:r>
            <a:endParaRPr lang="de-DE" sz="4000" dirty="0">
              <a:latin typeface="Tw Cen MT Condensed" panose="020B060602010402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6D9E0C-B2C9-47A3-A6C2-56B2A79D99C8}"/>
              </a:ext>
            </a:extLst>
          </p:cNvPr>
          <p:cNvSpPr txBox="1"/>
          <p:nvPr/>
        </p:nvSpPr>
        <p:spPr>
          <a:xfrm>
            <a:off x="477078" y="3390345"/>
            <a:ext cx="6159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de-DE" sz="4000" dirty="0">
                <a:latin typeface="Tw Cen MT Condensed" panose="020B0606020104020203" pitchFamily="34" charset="0"/>
              </a:rPr>
              <a:t>Hackathons + </a:t>
            </a:r>
            <a:r>
              <a:rPr lang="de-DE" sz="4000" dirty="0" err="1">
                <a:latin typeface="Tw Cen MT Condensed" panose="020B0606020104020203" pitchFamily="34" charset="0"/>
              </a:rPr>
              <a:t>events</a:t>
            </a:r>
            <a:r>
              <a:rPr lang="de-DE" sz="4000" dirty="0">
                <a:latin typeface="Tw Cen MT Condensed" panose="020B0606020104020203" pitchFamily="34" charset="0"/>
              </a:rPr>
              <a:t> at </a:t>
            </a:r>
            <a:r>
              <a:rPr lang="de-DE" sz="4000" dirty="0" err="1">
                <a:latin typeface="Tw Cen MT Condensed" panose="020B0606020104020203" pitchFamily="34" charset="0"/>
              </a:rPr>
              <a:t>companies</a:t>
            </a:r>
            <a:endParaRPr lang="de-DE" sz="4000" dirty="0">
              <a:latin typeface="Tw Cen MT Condensed" panose="020B060602010402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EE7B16-369B-418B-8B2B-F04D544E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071" y="2859430"/>
            <a:ext cx="2504641" cy="335728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26DC632-57D0-4CEA-A6D5-5492CFF7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6" b="12671"/>
          <a:stretch/>
        </p:blipFill>
        <p:spPr>
          <a:xfrm>
            <a:off x="4102808" y="4115213"/>
            <a:ext cx="3986383" cy="235633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E7A3EC5-144A-4E1F-AA0D-7C3CF78B0F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6"/>
          <a:stretch/>
        </p:blipFill>
        <p:spPr>
          <a:xfrm>
            <a:off x="6914914" y="1974573"/>
            <a:ext cx="1844438" cy="26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6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Breitbild</PresentationFormat>
  <Paragraphs>30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Tw Cen MT Condensed</vt:lpstr>
      <vt:lpstr>Wingdings</vt:lpstr>
      <vt:lpstr>Office</vt:lpstr>
      <vt:lpstr>CODE HUB.</vt:lpstr>
      <vt:lpstr>WHO IS KODKOLLEKTIVET?</vt:lpstr>
      <vt:lpstr>WHO IS KODKOLLEKTIVET?</vt:lpstr>
      <vt:lpstr>WHO IS KODKOLLEKTIVET?</vt:lpstr>
      <vt:lpstr>WHO IS KODKOLLEKTIVET?</vt:lpstr>
      <vt:lpstr>WHAT DOES KODKOLLEKTIVET DO?</vt:lpstr>
      <vt:lpstr>WHAT DOES KODKOLLEKTIVET DO?</vt:lpstr>
      <vt:lpstr>WHAT DOES KODKOLLEKTIVET DO?</vt:lpstr>
      <vt:lpstr>WHAT DOES KODKOLLEKTIVET DO?</vt:lpstr>
      <vt:lpstr>WHAT DOES KODKOLLEKTIVET DO?</vt:lpstr>
      <vt:lpstr>WHAT DOES KODKOLLEKTIVET DO?</vt:lpstr>
      <vt:lpstr>HOW TO CONNECT WITH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HUB.</dc:title>
  <dc:creator>Julia Ostheimer</dc:creator>
  <cp:lastModifiedBy>Julia Ostheimer</cp:lastModifiedBy>
  <cp:revision>22</cp:revision>
  <dcterms:created xsi:type="dcterms:W3CDTF">2018-09-17T22:15:32Z</dcterms:created>
  <dcterms:modified xsi:type="dcterms:W3CDTF">2018-09-18T12:34:04Z</dcterms:modified>
</cp:coreProperties>
</file>